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4" r:id="rId6"/>
    <p:sldId id="266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FEFEFE"/>
    <a:srgbClr val="F7F7F7"/>
    <a:srgbClr val="FCBE11"/>
    <a:srgbClr val="0B00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3600-CBE1-4E06-B379-EEA39FB76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0E3690-C57D-420D-98DD-2211B6D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32C2C-9C7A-42E4-BC37-31FCA8622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8E479-6269-4C9A-8B62-677C5D38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DD69F-E621-45D0-AFF2-23DD9B33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525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AF957-99EE-4802-A106-607E1E5F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1C2B7-5F5D-4065-A63C-1A7ADA7CA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05578-3151-4115-8E38-959C4F90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C230E-582F-4E34-9B97-805D5EBA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C3342-8A0E-4EDA-B6B5-F8D56161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2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AFD081-BC49-425E-A01E-1A94472E5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EF4E5-55D5-4C48-8AA4-849A7913C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B7FEB-E6BE-40AC-904A-58B5B7B49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7AF29-7A03-42A1-A411-23BA801E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32301-31C9-4563-826D-99126AB9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318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2528-8F5D-4475-ACEB-718EB322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53862-75C6-4A14-9EF9-4C70DACA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9B15A-EF75-45EE-88C2-3AB96A672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82BEB-DF40-4CBA-9239-D09085049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2D51D-C91E-4C6A-B907-BA38D5F6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875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2CB8-054D-4546-BBDF-E83A8E33F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81FE0-7116-4404-839B-08B236F2B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AE9F1-862B-4D52-BFDB-7D5FA036C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D42BE-48DC-401B-8E3E-08F1044BC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C7726-3DEA-44AF-83FB-22B19470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65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15DF-8E89-4EE5-AE28-F7AFDB62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3FF94-D895-424E-8EF6-77D4D3D13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20E43-629C-450E-A243-7E67E2D44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1FE38-661F-47C5-9124-36ED47ABC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183DB-1F0C-44F4-AFE2-E22AAB661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B9A28-BDDA-4DE7-A273-9FE2131C8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712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F02EF-E11E-41E2-9B25-C81BAA1CB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D1126-39D9-482C-ADF0-4C5E1B228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E4545-FA8C-4FDB-AF30-8A8555495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9E0BC-A00C-4AD1-8DAE-F82F9FF16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5D7EE-B724-43BA-98D1-19834C40BB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D3026-C36C-4375-86BE-6611EA43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441D98-D219-4349-9476-42DBF6977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CD09E0-5972-4ED9-A9CD-4AEE84A5F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697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58968-DA65-4174-8E45-7200AD78E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B028D-CE2C-44F2-85B4-EF733CC0B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EA6DA-3A32-460E-803F-FB3946091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B244C-9B0D-4E36-A14E-CE85588E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74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5F84DB-952A-430A-A0FE-09CB6926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B6370C-A21D-4441-B501-6404D2E5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AAB59-3D85-41DD-B7E9-0E814152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770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1182-B29C-4D7B-B099-66963818B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96C49-5BEA-4C1E-92DB-71994035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D56B3-07DC-43DC-9470-939A31268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FEFC8-BB2F-4F3B-B3DA-2667306A3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0E13B-4F52-4849-9312-808CA080B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367858-42A3-440C-B7D0-720691CCC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42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5F96-3906-4FAD-8A51-0F91CDDFA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AEBE5-E8C2-42E5-9F96-91B435FFB6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E025B-2A44-4E5E-AA7F-9E62ADB52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13C5D-883B-4E24-B29A-2D93264C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1CC35-DF67-4FA9-BA69-BC87B5DEF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5552F-6E29-4DD5-8D80-396B0121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351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862A13-3D33-4156-A893-8AC86B38B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719F5-CBF8-4BA0-9315-4BB3E6E08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2D390-A0D4-42D5-90AC-DDE7655CE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0B6AA-A2DC-461E-B8AA-FAEA7E5F2693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A7876-93DD-41D8-91EE-B64612544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D663F-C3E2-4765-851A-29231ED00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54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png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pngimg.com/download/36747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3FB2-B759-4C52-8744-F4820B6F1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presentations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4934E-9CED-4FA7-B1E0-0722D55371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686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493"/>
    </mc:Choice>
    <mc:Fallback>
      <p:transition spd="slow" advClick="0" advTm="649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25084-882A-4F60-91E7-E26AA64E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6AED-2BDC-4342-8119-0C188276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People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plain</a:t>
            </a:r>
            <a:r>
              <a:rPr lang="de-DE" dirty="0"/>
              <a:t> </a:t>
            </a:r>
            <a:r>
              <a:rPr lang="de-DE" dirty="0" err="1"/>
              <a:t>bullet</a:t>
            </a:r>
            <a:r>
              <a:rPr lang="de-DE" dirty="0"/>
              <a:t> </a:t>
            </a:r>
            <a:r>
              <a:rPr lang="de-DE" dirty="0" err="1"/>
              <a:t>points</a:t>
            </a:r>
            <a:endParaRPr lang="de-DE" dirty="0"/>
          </a:p>
          <a:p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still </a:t>
            </a:r>
            <a:r>
              <a:rPr lang="de-DE" dirty="0" err="1"/>
              <a:t>pages</a:t>
            </a:r>
            <a:endParaRPr lang="de-DE" dirty="0"/>
          </a:p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</a:t>
            </a:r>
          </a:p>
          <a:p>
            <a:r>
              <a:rPr lang="en-GB" dirty="0"/>
              <a:t>THIS IS A PLANCARD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77D3740-A7EF-4859-AF78-213E209568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9" t="679" r="506" b="-679"/>
          <a:stretch/>
        </p:blipFill>
        <p:spPr>
          <a:xfrm>
            <a:off x="3253857" y="2656046"/>
            <a:ext cx="1450506" cy="77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57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288"/>
    </mc:Choice>
    <mc:Fallback>
      <p:transition spd="slow" advClick="0" advTm="228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83844-E2D2-40BC-808F-50852A30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stuffs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9CB52-8BED-43B2-ABF9-6299C9F44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index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plain</a:t>
            </a:r>
            <a:r>
              <a:rPr lang="de-DE" dirty="0"/>
              <a:t> „</a:t>
            </a:r>
            <a:r>
              <a:rPr lang="de-DE" dirty="0" err="1"/>
              <a:t>Now</a:t>
            </a:r>
            <a:r>
              <a:rPr lang="de-DE" dirty="0"/>
              <a:t> I am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X“</a:t>
            </a:r>
          </a:p>
          <a:p>
            <a:r>
              <a:rPr lang="de-DE" dirty="0" err="1"/>
              <a:t>Fluent</a:t>
            </a:r>
            <a:r>
              <a:rPr lang="de-DE" dirty="0"/>
              <a:t> </a:t>
            </a:r>
            <a:r>
              <a:rPr lang="de-DE" dirty="0" err="1"/>
              <a:t>transition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slides</a:t>
            </a:r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6317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8527"/>
    </mc:Choice>
    <mc:Fallback>
      <p:transition spd="slow" advClick="0" advTm="5852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2338B8E-2C44-4EA6-AD4B-2F176FCB556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Step 3: Advanced animation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E8C466-BBEF-42CE-9F57-BF80B545519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60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3B569E1-B2B8-4150-AE69-F4634C47094F}"/>
              </a:ext>
            </a:extLst>
          </p:cNvPr>
          <p:cNvSpPr txBox="1">
            <a:spLocks/>
          </p:cNvSpPr>
          <p:nvPr/>
        </p:nvSpPr>
        <p:spPr>
          <a:xfrm>
            <a:off x="838200" y="2515666"/>
            <a:ext cx="10515600" cy="60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Long </a:t>
            </a:r>
            <a:r>
              <a:rPr lang="de-DE" dirty="0" err="1"/>
              <a:t>animation</a:t>
            </a:r>
            <a:r>
              <a:rPr lang="de-DE" dirty="0"/>
              <a:t>: </a:t>
            </a:r>
            <a:r>
              <a:rPr lang="de-DE" dirty="0" err="1"/>
              <a:t>boring</a:t>
            </a:r>
            <a:r>
              <a:rPr lang="de-DE" dirty="0"/>
              <a:t>, </a:t>
            </a:r>
            <a:r>
              <a:rPr lang="de-DE" dirty="0" err="1"/>
              <a:t>pauses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B90B474-6060-4BDF-AFE4-F98B26497DB3}"/>
              </a:ext>
            </a:extLst>
          </p:cNvPr>
          <p:cNvSpPr txBox="1">
            <a:spLocks/>
          </p:cNvSpPr>
          <p:nvPr/>
        </p:nvSpPr>
        <p:spPr>
          <a:xfrm>
            <a:off x="838200" y="2090095"/>
            <a:ext cx="10515600" cy="381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Fast</a:t>
            </a:r>
          </a:p>
        </p:txBody>
      </p:sp>
      <p:pic>
        <p:nvPicPr>
          <p:cNvPr id="17" name="Picture 16" descr="A picture containing logo&#10;&#10;Description automatically generated">
            <a:extLst>
              <a:ext uri="{FF2B5EF4-FFF2-40B4-BE49-F238E27FC236}">
                <a16:creationId xmlns:a16="http://schemas.microsoft.com/office/drawing/2014/main" id="{E5588E45-3F3C-47A2-8845-6A581945D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7" y="1434655"/>
            <a:ext cx="4400550" cy="3476625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DA9160C4-8B30-4F46-A4BB-364FF7F18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85" y="1462982"/>
            <a:ext cx="1066800" cy="51435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97F5664-4768-4C3E-98B8-5D405E79F8F0}"/>
              </a:ext>
            </a:extLst>
          </p:cNvPr>
          <p:cNvSpPr/>
          <p:nvPr/>
        </p:nvSpPr>
        <p:spPr>
          <a:xfrm>
            <a:off x="4932363" y="2353875"/>
            <a:ext cx="2176272" cy="10332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0AA7B88-CD8F-4322-9FB8-B8A69998C2E3}"/>
              </a:ext>
            </a:extLst>
          </p:cNvPr>
          <p:cNvSpPr txBox="1">
            <a:spLocks/>
          </p:cNvSpPr>
          <p:nvPr/>
        </p:nvSpPr>
        <p:spPr>
          <a:xfrm>
            <a:off x="838200" y="3046862"/>
            <a:ext cx="10515600" cy="60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Tip</a:t>
            </a:r>
            <a:r>
              <a:rPr lang="de-DE" dirty="0"/>
              <a:t>: 0.2-0.5 </a:t>
            </a:r>
            <a:r>
              <a:rPr lang="de-DE" dirty="0" err="1"/>
              <a:t>seconds</a:t>
            </a:r>
            <a:endParaRPr lang="de-DE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F5F65FE-850C-4066-B8DA-F89033DEA1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How?</a:t>
            </a:r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3B1CE6-8FD2-4EFF-A212-44624F2F6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74F9BF73-5FF9-4E86-985D-F8FEB2B8DF51}"/>
              </a:ext>
            </a:extLst>
          </p:cNvPr>
          <p:cNvSpPr/>
          <p:nvPr/>
        </p:nvSpPr>
        <p:spPr>
          <a:xfrm>
            <a:off x="9220200" y="327025"/>
            <a:ext cx="914400" cy="3587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404130-6EEA-4684-AFC6-BA0D1FB1E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08B0650F-DAAF-408C-A517-D53E0206E1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2146">
            <a:off x="9415920" y="3185398"/>
            <a:ext cx="3285054" cy="7729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6632F3E-AA52-418D-B51A-30A95FE72A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019CBD5-7ACB-47C4-BC5B-0CA5E6BD4801}"/>
              </a:ext>
            </a:extLst>
          </p:cNvPr>
          <p:cNvSpPr/>
          <p:nvPr/>
        </p:nvSpPr>
        <p:spPr>
          <a:xfrm>
            <a:off x="8739187" y="327025"/>
            <a:ext cx="742950" cy="685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558C6A4-50DA-42F6-9DA8-64C6BE6A4C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EE312C9C-346B-4561-BEEB-BB8FB0AC0CAE}"/>
              </a:ext>
            </a:extLst>
          </p:cNvPr>
          <p:cNvSpPr/>
          <p:nvPr/>
        </p:nvSpPr>
        <p:spPr>
          <a:xfrm>
            <a:off x="8729662" y="5581650"/>
            <a:ext cx="1466850" cy="2667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1AA4D2-9F05-424D-921D-F51CB7A4EC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9FD6767-6C3D-47C0-A899-1537880A8F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BA679850-6F85-49DF-99B1-26D70F6CAB75}"/>
              </a:ext>
            </a:extLst>
          </p:cNvPr>
          <p:cNvSpPr/>
          <p:nvPr/>
        </p:nvSpPr>
        <p:spPr>
          <a:xfrm>
            <a:off x="5838825" y="4419600"/>
            <a:ext cx="647700" cy="2762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DF87F96-4F05-4727-A3AF-229A4F1AB0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6074DBF-5328-4C01-9CBB-8CA5F1FBD1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29810DCE-9FC6-441E-BF51-3C0805875451}"/>
              </a:ext>
            </a:extLst>
          </p:cNvPr>
          <p:cNvSpPr/>
          <p:nvPr/>
        </p:nvSpPr>
        <p:spPr>
          <a:xfrm>
            <a:off x="4673371" y="1766139"/>
            <a:ext cx="647700" cy="2762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BF7F29-E6A4-4E16-BD81-D554CEEF4BA6}"/>
              </a:ext>
            </a:extLst>
          </p:cNvPr>
          <p:cNvSpPr/>
          <p:nvPr/>
        </p:nvSpPr>
        <p:spPr>
          <a:xfrm>
            <a:off x="9959668" y="1314995"/>
            <a:ext cx="2197558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9F8E425-4A32-4F4F-B560-00ECE3286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936C1E-7435-4DA9-B6EE-515B933E51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92021D3-13A5-41BC-994E-E57DDBC606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8731B8C-9650-435D-9549-ED7F6FFECF1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9817" t="16528" r="4716" b="7917"/>
          <a:stretch/>
        </p:blipFill>
        <p:spPr>
          <a:xfrm>
            <a:off x="-2" y="0"/>
            <a:ext cx="12177991" cy="6858000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92BE2303-CFB9-4029-ACF0-83775D32AD3F}"/>
              </a:ext>
            </a:extLst>
          </p:cNvPr>
          <p:cNvSpPr txBox="1">
            <a:spLocks/>
          </p:cNvSpPr>
          <p:nvPr/>
        </p:nvSpPr>
        <p:spPr>
          <a:xfrm>
            <a:off x="5289754" y="639097"/>
            <a:ext cx="6253317" cy="3686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Title Lorem Ipsum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A852F59-CE07-4E45-9078-C808769EFA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222"/>
          <a:stretch/>
        </p:blipFill>
        <p:spPr>
          <a:xfrm>
            <a:off x="0" y="6461760"/>
            <a:ext cx="12192000" cy="396240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8DDD45B0-918B-498D-851C-561B35FC6C7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Step 3.5: Full Automatic presentation</a:t>
            </a:r>
            <a:endParaRPr lang="en-GB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1632D2C-5CE7-471D-AE5C-52822079E5B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rather</a:t>
            </a:r>
            <a:r>
              <a:rPr lang="de-DE" dirty="0"/>
              <a:t> a </a:t>
            </a:r>
            <a:r>
              <a:rPr lang="de-DE" dirty="0" err="1"/>
              <a:t>video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en-GB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8B590124-4C4E-49C4-938F-2D0E3989C6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50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Bla</a:t>
            </a:r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167A7F8-13C3-4376-8A77-3C78AE01C551}"/>
              </a:ext>
            </a:extLst>
          </p:cNvPr>
          <p:cNvSpPr txBox="1">
            <a:spLocks/>
          </p:cNvSpPr>
          <p:nvPr/>
        </p:nvSpPr>
        <p:spPr>
          <a:xfrm>
            <a:off x="838200" y="2213819"/>
            <a:ext cx="10515600" cy="50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Blablabla</a:t>
            </a:r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CA7E46A7-F1A4-4337-B7EB-9C6F272449CE}"/>
              </a:ext>
            </a:extLst>
          </p:cNvPr>
          <p:cNvSpPr txBox="1">
            <a:spLocks/>
          </p:cNvSpPr>
          <p:nvPr/>
        </p:nvSpPr>
        <p:spPr>
          <a:xfrm>
            <a:off x="838200" y="2582221"/>
            <a:ext cx="10515600" cy="50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Blablablablabla</a:t>
            </a:r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BB336F7-9D51-424A-B741-EC88CA80BAA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2755740" y="-1509486"/>
            <a:ext cx="16069149" cy="8795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868E37-8451-41EB-BBD4-84D3C49D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animations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71048-C250-42CD-9241-0A2FD5A0E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4617"/>
            <a:ext cx="10515600" cy="3572142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powerpoint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and </a:t>
            </a:r>
            <a:r>
              <a:rPr lang="de-DE" dirty="0" err="1"/>
              <a:t>pen</a:t>
            </a:r>
            <a:endParaRPr lang="de-DE" dirty="0"/>
          </a:p>
          <a:p>
            <a:r>
              <a:rPr lang="de-DE" dirty="0"/>
              <a:t>Higher </a:t>
            </a:r>
            <a:r>
              <a:rPr lang="de-DE" dirty="0" err="1"/>
              <a:t>concentration</a:t>
            </a:r>
            <a:endParaRPr lang="de-DE" dirty="0"/>
          </a:p>
          <a:p>
            <a:r>
              <a:rPr lang="de-DE" dirty="0" err="1"/>
              <a:t>Important</a:t>
            </a:r>
            <a:r>
              <a:rPr lang="de-DE" dirty="0"/>
              <a:t>:</a:t>
            </a:r>
          </a:p>
          <a:p>
            <a:r>
              <a:rPr lang="de-DE" dirty="0"/>
              <a:t>Animation </a:t>
            </a:r>
            <a:r>
              <a:rPr lang="de-DE" dirty="0" err="1"/>
              <a:t>comes</a:t>
            </a:r>
            <a:r>
              <a:rPr lang="de-DE" dirty="0"/>
              <a:t> WITH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speech</a:t>
            </a:r>
            <a:endParaRPr lang="de-DE" dirty="0"/>
          </a:p>
          <a:p>
            <a:r>
              <a:rPr lang="de-DE" dirty="0"/>
              <a:t>Animation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speech</a:t>
            </a:r>
            <a:r>
              <a:rPr lang="de-DE" dirty="0"/>
              <a:t> „</a:t>
            </a:r>
            <a:r>
              <a:rPr lang="de-DE" dirty="0" err="1"/>
              <a:t>spoilers</a:t>
            </a:r>
            <a:r>
              <a:rPr lang="de-DE" dirty="0"/>
              <a:t>“ and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boring</a:t>
            </a:r>
            <a:endParaRPr lang="de-DE" dirty="0"/>
          </a:p>
          <a:p>
            <a:r>
              <a:rPr lang="de-DE" dirty="0"/>
              <a:t>Animation after </a:t>
            </a:r>
            <a:r>
              <a:rPr lang="de-DE" dirty="0" err="1"/>
              <a:t>speech</a:t>
            </a:r>
            <a:r>
              <a:rPr lang="de-DE" dirty="0"/>
              <a:t> </a:t>
            </a:r>
            <a:r>
              <a:rPr lang="de-DE" dirty="0" err="1"/>
              <a:t>hinders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and </a:t>
            </a:r>
            <a:r>
              <a:rPr lang="de-DE" dirty="0" err="1"/>
              <a:t>memorization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62D02-9D4B-4C02-9B33-6E3B4F81D549}"/>
              </a:ext>
            </a:extLst>
          </p:cNvPr>
          <p:cNvSpPr txBox="1"/>
          <p:nvPr/>
        </p:nvSpPr>
        <p:spPr>
          <a:xfrm>
            <a:off x="5156658" y="5601762"/>
            <a:ext cx="105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Wipe</a:t>
            </a:r>
            <a:r>
              <a:rPr lang="de-DE" sz="2800" dirty="0"/>
              <a:t>,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E671D-D113-4FD9-A465-9652636C9616}"/>
              </a:ext>
            </a:extLst>
          </p:cNvPr>
          <p:cNvSpPr txBox="1"/>
          <p:nvPr/>
        </p:nvSpPr>
        <p:spPr>
          <a:xfrm>
            <a:off x="2462531" y="5570488"/>
            <a:ext cx="2888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Appear</a:t>
            </a:r>
            <a:r>
              <a:rPr lang="de-DE" sz="2800" dirty="0"/>
              <a:t>/</a:t>
            </a:r>
            <a:r>
              <a:rPr lang="de-DE" sz="2800" dirty="0" err="1"/>
              <a:t>disappear</a:t>
            </a:r>
            <a:r>
              <a:rPr lang="de-DE" sz="2800" dirty="0"/>
              <a:t>,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DCC86-A934-43FC-B45B-18C293B761DF}"/>
              </a:ext>
            </a:extLst>
          </p:cNvPr>
          <p:cNvSpPr txBox="1"/>
          <p:nvPr/>
        </p:nvSpPr>
        <p:spPr>
          <a:xfrm>
            <a:off x="6038798" y="5596274"/>
            <a:ext cx="965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Float</a:t>
            </a:r>
            <a:endParaRPr lang="en-GB" sz="2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4BCDA6-59B9-4A45-BEBD-AB3DCFE25839}"/>
              </a:ext>
            </a:extLst>
          </p:cNvPr>
          <p:cNvSpPr txBox="1">
            <a:spLocks/>
          </p:cNvSpPr>
          <p:nvPr/>
        </p:nvSpPr>
        <p:spPr>
          <a:xfrm>
            <a:off x="838200" y="5229398"/>
            <a:ext cx="3809301" cy="381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MATCHING </a:t>
            </a:r>
            <a:r>
              <a:rPr lang="de-DE" dirty="0" err="1"/>
              <a:t>animations</a:t>
            </a:r>
            <a:r>
              <a:rPr lang="de-DE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737FF2-6EAC-4B49-A885-0CA3F6BCA4B9}"/>
              </a:ext>
            </a:extLst>
          </p:cNvPr>
          <p:cNvSpPr txBox="1">
            <a:spLocks/>
          </p:cNvSpPr>
          <p:nvPr/>
        </p:nvSpPr>
        <p:spPr>
          <a:xfrm>
            <a:off x="838200" y="5610516"/>
            <a:ext cx="10515600" cy="381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Beginner: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FCE366-648B-43E5-AAC1-D04FBBD47C6A}"/>
              </a:ext>
            </a:extLst>
          </p:cNvPr>
          <p:cNvSpPr txBox="1"/>
          <p:nvPr/>
        </p:nvSpPr>
        <p:spPr>
          <a:xfrm>
            <a:off x="2462531" y="5601762"/>
            <a:ext cx="105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Move</a:t>
            </a:r>
            <a:endParaRPr lang="en-GB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7248928-2CD5-489C-A6CF-72A485126456}"/>
              </a:ext>
            </a:extLst>
          </p:cNvPr>
          <p:cNvSpPr txBox="1">
            <a:spLocks/>
          </p:cNvSpPr>
          <p:nvPr/>
        </p:nvSpPr>
        <p:spPr>
          <a:xfrm>
            <a:off x="4474092" y="5213632"/>
            <a:ext cx="2224009" cy="381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fireworks</a:t>
            </a:r>
            <a:endParaRPr lang="de-D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A396E44-FA3F-488F-9D94-2CB9AE56547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Step</a:t>
            </a:r>
            <a:r>
              <a:rPr lang="de-DE" dirty="0"/>
              <a:t> 2: design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AF6E86-2CAA-40F3-A8BF-823D1B17017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Short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only</a:t>
            </a:r>
            <a:endParaRPr lang="de-DE" dirty="0"/>
          </a:p>
          <a:p>
            <a:r>
              <a:rPr lang="en-GB" dirty="0"/>
              <a:t>Mainly </a:t>
            </a:r>
            <a:r>
              <a:rPr lang="en-GB" dirty="0" err="1"/>
              <a:t>Diagrammes</a:t>
            </a:r>
            <a:r>
              <a:rPr lang="en-GB" dirty="0"/>
              <a:t> and pictures</a:t>
            </a:r>
          </a:p>
          <a:p>
            <a:r>
              <a:rPr lang="en-GB" dirty="0"/>
              <a:t>Business presentation</a:t>
            </a:r>
          </a:p>
          <a:p>
            <a:r>
              <a:rPr lang="en-GB" dirty="0" err="1"/>
              <a:t>Eas</a:t>
            </a:r>
            <a:r>
              <a:rPr lang="de-DE" dirty="0"/>
              <a:t>y + Fast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+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transmission</a:t>
            </a:r>
            <a:endParaRPr lang="de-DE" dirty="0"/>
          </a:p>
          <a:p>
            <a:r>
              <a:rPr lang="en-GB" dirty="0"/>
              <a:t>Not so exciting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680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6066"/>
    </mc:Choice>
    <mc:Fallback>
      <p:transition spd="slow" advClick="0" advTm="306066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45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45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245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245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45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45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3" presetClass="emph" presetSubtype="6" repeatCount="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hsl" dir="cw">
                                          <p:cBhvr override="childStyle">
                                            <p:cTn id="4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1F1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remove" grpId="3" nodeType="withEffect" p14:presetBounceEnd="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000">
                                          <p:cBhvr>
                                            <p:cTn id="45" dur="2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600000" y="6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4800000">
                                          <p:cBhvr>
                                            <p:cTn id="47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76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47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2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2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0" presetClass="path" presetSubtype="0" accel="50000" de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2.96296E-6 L -4.375E-6 0.00023 C 0.00066 -0.00417 0.00092 -0.0088 0.00222 -0.01204 C 0.00417 -0.01713 0.00769 -0.02014 0.00964 -0.02547 C 0.01068 -0.02801 0.01172 -0.03102 0.01263 -0.03334 C 0.01342 -0.03565 0.01433 -0.03727 0.01498 -0.03889 C 0.01576 -0.04121 0.01628 -0.04422 0.01719 -0.04676 C 0.0224 -0.06111 0.03412 -0.08982 0.03972 -0.10047 C 0.04714 -0.11389 0.05495 -0.12732 0.06224 -0.14144 C 0.0737 -0.16389 0.08047 -0.17848 0.09362 -0.19861 C 0.09961 -0.20764 0.10573 -0.2169 0.11237 -0.22408 C 0.12852 -0.24098 0.1448 -0.25741 0.16198 -0.2706 C 0.18047 -0.28496 0.21211 -0.31135 0.23464 -0.32408 C 0.24506 -0.32986 0.26628 -0.33866 0.27748 -0.3426 C 0.28711 -0.34607 0.29701 -0.34838 0.30665 -0.35209 C 0.35404 -0.36945 0.32618 -0.36366 0.38021 -0.37871 C 0.40638 -0.38588 0.41316 -0.38426 0.44167 -0.38519 C 0.48464 -0.38172 0.52787 -0.38264 0.57071 -0.37454 C 0.58581 -0.37176 0.6004 -0.36181 0.61485 -0.35324 C 0.62852 -0.34537 0.64506 -0.33218 0.65612 -0.31459 C 0.66029 -0.3081 0.66381 -0.30047 0.66667 -0.2919 C 0.67513 -0.26644 0.69974 -0.18797 0.70782 -0.14792 C 0.71224 -0.12616 0.71537 -0.10348 0.71915 -0.08148 C 0.72058 -0.05949 0.72253 -0.03797 0.72357 -0.01598 C 0.7267 0.04514 0.72513 0.1324 0.72058 0.18402 C 0.71758 0.21921 0.7073 0.2831 0.69441 0.32129 C 0.68256 0.35602 0.67292 0.37037 0.65469 0.39977 C 0.64271 0.41921 0.63112 0.43935 0.61784 0.45602 C 0.60886 0.4669 0.55391 0.51435 0.54284 0.5199 C 0.52188 0.53055 0.50013 0.53703 0.47839 0.54259 C 0.45482 0.54838 0.40938 0.54861 0.38542 0.5493 C 0.36915 0.55092 0.353 0.55509 0.33672 0.55463 C 0.24961 0.55115 0.22735 0.54722 0.15287 0.52523 C 0.13386 0.51967 0.11472 0.51481 0.09597 0.50648 C 0.06836 0.49421 0.04154 0.47731 0.0142 0.46389 C -0.00273 0.45509 -0.02057 0.45185 -0.03684 0.43981 C -0.05625 0.42569 -0.07695 0.41551 -0.09531 0.39722 C -0.13632 0.35602 -0.1664 0.31134 -0.19049 0.23981 C -0.2069 0.19143 -0.21197 0.14791 -0.21979 0.09606 C -0.22057 0.07592 -0.22421 0.05555 -0.222 0.03541 C -0.21953 0.01389 -0.21224 -0.00579 -0.20625 -0.02547 C -0.18541 -0.09422 -0.17799 -0.11204 -0.14778 -0.16806 C -0.13684 -0.18843 -0.12591 -0.20973 -0.11328 -0.22662 C -0.09648 -0.24954 -0.07838 -0.26922 -0.06002 -0.28797 C -0.03984 -0.3088 -0.01966 -0.33079 0.00222 -0.34537 C 0.02474 -0.36019 0.12943 -0.38172 0.13946 -0.38403 C 0.1974 -0.37963 0.25573 -0.38148 0.31342 -0.3706 C 0.37448 -0.35926 0.42188 -0.32361 0.47839 -0.28797 C 0.49167 -0.25857 0.51016 -0.23496 0.5181 -0.20023 C 0.54467 -0.0838 0.56615 0.07569 0.52344 0.19467 C 0.51003 0.23171 0.48034 0.23912 0.45886 0.26134 L 0.17097 0.2544 C 0.10378 0.24606 0.01042 0.29606 -0.02851 0.19861 C -0.05651 0.1287 0.04922 0.09097 0.09519 0.06527 C 0.20274 0.00509 0.31615 -0.01551 0.4267 -0.05625 C 0.52904 -0.00973 0.45912 -0.04676 0.27891 -0.04838 C 0.22513 -0.04838 0.17149 -0.04352 0.11771 -0.04144 C 0.2362 -0.02477 0.3543 0.01481 0.47318 0.00926 C 0.58516 0.0037 0.69532 -0.04422 0.80612 -0.07361 C 0.80782 -0.07385 0.80313 -0.07593 0.80157 -0.07732 L 0.59844 -0.07199 C 0.57318 -0.06875 0.51915 -0.08241 0.52487 -0.03889 C 0.55756 0.2074 0.74089 0.2581 0.83842 0.32129 C 0.84141 0.3287 0.85118 0.3375 0.8474 0.34398 C 0.82318 0.3831 0.7004 0.50995 0.67344 0.53865 C -0.05013 -0.42755 -0.28593 -0.4676 0.14922 -0.31598 C 0.28594 -0.21297 0.42435 -0.11644 0.55938 -0.00672 C 0.6862 0.09629 0.70704 0.07754 0.66368 0.11065 C 0.40417 0.01597 -0.17031 -0.63357 -0.11484 -0.17338 C -0.11184 -0.14838 -0.11731 -0.11366 -0.10585 -0.09885 C 0.16329 0.25046 0.20313 0.24305 0.49271 0.44375 C 0.52266 0.44166 0.5642 0.4794 0.58269 0.43727 C 0.60235 0.39166 0.5961 0.3 0.56993 0.26643 C 0.50691 0.18657 0.4224 0.18217 0.3487 0.14004 C 0.19388 0.15509 0.03816 0.15092 -0.11549 0.18495 C -0.14309 0.19143 -0.18255 0.21134 -0.1875 0.25995 C -0.19166 0.30092 -0.15247 0.31828 -0.13059 0.3331 C -0.06497 0.37801 0.00443 0.40254 0.07188 0.43727 C 0.11094 0.43402 0.15469 0.46111 0.18894 0.42801 C 0.20443 0.41296 0.19167 0.34884 0.1754 0.33727 C 0.08165 0.26852 -0.02109 0.24745 -0.11927 0.20231 C -0.15 0.23472 -0.19414 0.24305 -0.21158 0.29838 C -0.22109 0.3287 -0.19349 0.36736 -0.17552 0.38125 C -0.11028 0.43217 -0.04062 0.46852 0.02995 0.48657 C 0.18581 0.52662 0.34388 0.53194 0.50092 0.55463 C 0.57409 0.55277 0.66602 0.63588 0.72058 0.5493 C 0.75717 0.49097 0.67305 0.39652 0.64714 0.32268 C 0.53659 0.00694 0.58308 0.08865 0.48959 -0.04931 C 0.4224 -0.02037 0.35417 0.00162 0.2879 0.0368 C 0.06016 0.15995 0.23933 0.12477 0.05469 0.14259 C 0.0405 0.1412 0.01628 0.16273 0.01198 0.13865 C -0.00247 0.05902 0.0237 -0.06875 0.0375 -0.14931 C -0.10351 -0.26111 0.08829 -0.12176 -0.10807 -0.2081 C -0.11601 -0.21158 -0.0927 -0.21852 -0.08476 -0.22269 C 0.16433 -0.35139 -0.0108 -0.2544 0.14623 -0.3426 C 0.1504 -0.33519 0.15391 -0.32593 0.15899 -0.31991 C 0.46654 0.04838 0.33334 -0.08241 0.67487 0.15602 C 0.67513 0.16088 0.67839 0.16967 0.67566 0.17037 C 0.36563 0.27083 0.41263 0.24953 0.11394 0.26921 C 0.11693 0.25926 0.11706 0.24352 0.12292 0.23981 C 0.39987 0.06134 0.3474 0.0912 0.57813 0.0412 C 0.39532 -0.02801 0.37917 -0.03565 0.06745 -0.11875 C 0.03529 -0.12732 0.00248 -0.12408 -0.03007 -0.12662 C -0.03177 -0.1169 -0.03697 -0.10718 -0.03528 -0.09746 C -0.02447 -0.03449 -0.00052 0.03842 0.01797 0.09861 C -0.02135 0.10185 -0.12773 0.12615 -0.1651 0.0706 C -0.17682 0.05301 -0.16614 0.00856 -0.15455 -0.00926 C -0.13476 -0.04051 -0.10559 -0.04398 -0.08099 -0.06135 C -0.05377 -0.05556 -0.02643 -0.05209 0.00066 -0.04398 C 0.01198 -0.04074 0.01198 -0.03912 0.01576 -0.0294 C 0.01498 -0.02778 0.01433 -0.02616 0.01342 -0.02408 C 0.01172 -0.02084 0.00964 -0.01829 0.00821 -0.01459 C 0.00743 -0.01297 0.00678 -0.01088 0.00599 -0.00926 C 0.00443 -0.00672 0.00326 -0.00648 0.00144 -0.00579 C -0.00052 -0.00023 0.00013 -0.00093 -4.375E-6 2.96296E-6 Z " pathEditMode="fixed" rAng="0" ptsTypes="AAAAAAAAAAAAAAAAAAAAAAAAAAAAAAAAAAAAAAAAAAAAAAAAAAAAAAAAAAAAAAAAAAAAAAAAAAAAAAAAAAAAAAAAAAAAAAAAAAAAAAAAAAAAAAAAAAA">
                                          <p:cBhvr>
                                            <p:cTn id="92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263" y="101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" presetClass="exit" presetSubtype="0" fill="hold" grpId="5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5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0" dur="2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1" fill="hold">
                          <p:stCondLst>
                            <p:cond delay="indefinite"/>
                          </p:stCondLst>
                          <p:childTnLst>
                            <p:par>
                              <p:cTn id="1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5" dur="200"/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6" fill="hold">
                          <p:stCondLst>
                            <p:cond delay="indefinite"/>
                          </p:stCondLst>
                          <p:childTnLst>
                            <p:par>
                              <p:cTn id="1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0" dur="200"/>
                                            <p:tgtEl>
                                              <p:spTgt spid="1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5" dur="200"/>
                                            <p:tgtEl>
                                              <p:spTgt spid="1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0" dur="200"/>
                                            <p:tgtEl>
                                              <p:spTgt spid="1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1" fill="hold">
                          <p:stCondLst>
                            <p:cond delay="indefinite"/>
                          </p:stCondLst>
                          <p:childTnLst>
                            <p:par>
                              <p:cTn id="1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3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5" fill="hold">
                          <p:stCondLst>
                            <p:cond delay="indefinite"/>
                          </p:stCondLst>
                          <p:childTnLst>
                            <p:par>
                              <p:cTn id="1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9" fill="hold">
                          <p:stCondLst>
                            <p:cond delay="indefinite"/>
                          </p:stCondLst>
                          <p:childTnLst>
                            <p:par>
                              <p:cTn id="1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1" presetID="22" presetClass="entr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4" fill="hold">
                          <p:stCondLst>
                            <p:cond delay="indefinite"/>
                          </p:stCondLst>
                          <p:childTnLst>
                            <p:par>
                              <p:cTn id="1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6" presetID="45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8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1" fill="hold">
                          <p:stCondLst>
                            <p:cond delay="indefinite"/>
                          </p:stCondLst>
                          <p:childTnLst>
                            <p:par>
                              <p:cTn id="1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3" presetID="16" presetClass="entr" presetSubtype="21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6" fill="hold">
                          <p:stCondLst>
                            <p:cond delay="indefinite"/>
                          </p:stCondLst>
                          <p:childTnLst>
                            <p:par>
                              <p:cTn id="1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8" presetID="21" presetClass="entr" presetSubtype="1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90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1" fill="hold">
                          <p:stCondLst>
                            <p:cond delay="indefinite"/>
                          </p:stCondLst>
                          <p:childTnLst>
                            <p:par>
                              <p:cTn id="1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3" presetID="1" presetClass="exit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5" fill="hold">
                          <p:stCondLst>
                            <p:cond delay="indefinite"/>
                          </p:stCondLst>
                          <p:childTnLst>
                            <p:par>
                              <p:cTn id="1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9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0" fill="hold">
                          <p:stCondLst>
                            <p:cond delay="indefinite"/>
                          </p:stCondLst>
                          <p:childTnLst>
                            <p:par>
                              <p:cTn id="2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4" dur="25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5" fill="hold">
                          <p:stCondLst>
                            <p:cond delay="indefinite"/>
                          </p:stCondLst>
                          <p:childTnLst>
                            <p:par>
                              <p:cTn id="2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9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0" fill="hold">
                          <p:stCondLst>
                            <p:cond delay="indefinite"/>
                          </p:stCondLst>
                          <p:childTnLst>
                            <p:par>
                              <p:cTn id="2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2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14" dur="1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15" dur="1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16" dur="2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17" dur="2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8" fill="hold">
                          <p:stCondLst>
                            <p:cond delay="indefinite"/>
                          </p:stCondLst>
                          <p:childTnLst>
                            <p:par>
                              <p:cTn id="2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0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2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3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25" presetID="2" presetClass="entr" presetSubtype="1" fill="hold" nodeType="after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27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28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9" fill="hold">
                          <p:stCondLst>
                            <p:cond delay="indefinite"/>
                          </p:stCondLst>
                          <p:childTnLst>
                            <p:par>
                              <p:cTn id="2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1" presetID="2" presetClass="exit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2" dur="2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3" dur="2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5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36" presetID="2" presetClass="exit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7" dur="2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8" dur="2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0" fill="hold">
                          <p:stCondLst>
                            <p:cond delay="indefinite"/>
                          </p:stCondLst>
                          <p:childTnLst>
                            <p:par>
                              <p:cTn id="2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4" dur="250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5" fill="hold">
                          <p:stCondLst>
                            <p:cond delay="indefinite"/>
                          </p:stCondLst>
                          <p:childTnLst>
                            <p:par>
                              <p:cTn id="2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7" presetID="1" presetClass="exit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3" fill="hold">
                          <p:stCondLst>
                            <p:cond delay="indefinite"/>
                          </p:stCondLst>
                          <p:childTnLst>
                            <p:par>
                              <p:cTn id="2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7" fill="hold">
                          <p:stCondLst>
                            <p:cond delay="indefinite"/>
                          </p:stCondLst>
                          <p:childTnLst>
                            <p:par>
                              <p:cTn id="2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3" fill="hold">
                          <p:stCondLst>
                            <p:cond delay="indefinite"/>
                          </p:stCondLst>
                          <p:childTnLst>
                            <p:par>
                              <p:cTn id="2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7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8" fill="hold">
                          <p:stCondLst>
                            <p:cond delay="indefinite"/>
                          </p:stCondLst>
                          <p:childTnLst>
                            <p:par>
                              <p:cTn id="2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2" fill="hold">
                          <p:stCondLst>
                            <p:cond delay="indefinite"/>
                          </p:stCondLst>
                          <p:childTnLst>
                            <p:par>
                              <p:cTn id="2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4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6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7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8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9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0" fill="hold">
                          <p:stCondLst>
                            <p:cond delay="indefinite"/>
                          </p:stCondLst>
                          <p:childTnLst>
                            <p:par>
                              <p:cTn id="2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2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4" fill="hold">
                          <p:stCondLst>
                            <p:cond delay="indefinite"/>
                          </p:stCondLst>
                          <p:childTnLst>
                            <p:par>
                              <p:cTn id="2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8" fill="hold">
                          <p:stCondLst>
                            <p:cond delay="indefinite"/>
                          </p:stCondLst>
                          <p:childTnLst>
                            <p:par>
                              <p:cTn id="2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0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2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3" fill="hold">
                          <p:stCondLst>
                            <p:cond delay="indefinite"/>
                          </p:stCondLst>
                          <p:childTnLst>
                            <p:par>
                              <p:cTn id="3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7" fill="hold">
                          <p:stCondLst>
                            <p:cond delay="indefinite"/>
                          </p:stCondLst>
                          <p:childTnLst>
                            <p:par>
                              <p:cTn id="3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9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11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2" fill="hold">
                          <p:stCondLst>
                            <p:cond delay="indefinite"/>
                          </p:stCondLst>
                          <p:childTnLst>
                            <p:par>
                              <p:cTn id="3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6" fill="hold">
                          <p:stCondLst>
                            <p:cond delay="indefinite"/>
                          </p:stCondLst>
                          <p:childTnLst>
                            <p:par>
                              <p:cTn id="3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8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0" fill="hold">
                          <p:stCondLst>
                            <p:cond delay="indefinite"/>
                          </p:stCondLst>
                          <p:childTnLst>
                            <p:par>
                              <p:cTn id="3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2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24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5" fill="hold">
                          <p:stCondLst>
                            <p:cond delay="indefinite"/>
                          </p:stCondLst>
                          <p:childTnLst>
                            <p:par>
                              <p:cTn id="3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9" fill="hold">
                          <p:stCondLst>
                            <p:cond delay="indefinite"/>
                          </p:stCondLst>
                          <p:childTnLst>
                            <p:par>
                              <p:cTn id="3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1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3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4" fill="hold">
                          <p:stCondLst>
                            <p:cond delay="indefinite"/>
                          </p:stCondLst>
                          <p:childTnLst>
                            <p:par>
                              <p:cTn id="3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6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8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9" fill="hold">
                          <p:stCondLst>
                            <p:cond delay="indefinite"/>
                          </p:stCondLst>
                          <p:childTnLst>
                            <p:par>
                              <p:cTn id="3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3" fill="hold">
                          <p:stCondLst>
                            <p:cond delay="indefinite"/>
                          </p:stCondLst>
                          <p:childTnLst>
                            <p:par>
                              <p:cTn id="3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7" fill="hold">
                          <p:stCondLst>
                            <p:cond delay="indefinite"/>
                          </p:stCondLst>
                          <p:childTnLst>
                            <p:par>
                              <p:cTn id="3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1" fill="hold">
                          <p:stCondLst>
                            <p:cond delay="indefinite"/>
                          </p:stCondLst>
                          <p:childTnLst>
                            <p:par>
                              <p:cTn id="3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5" fill="hold">
                          <p:stCondLst>
                            <p:cond delay="indefinite"/>
                          </p:stCondLst>
                          <p:childTnLst>
                            <p:par>
                              <p:cTn id="3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0" fill="hold">
                          <p:stCondLst>
                            <p:cond delay="indefinite"/>
                          </p:stCondLst>
                          <p:childTnLst>
                            <p:par>
                              <p:cTn id="3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4" fill="hold">
                          <p:stCondLst>
                            <p:cond delay="indefinite"/>
                          </p:stCondLst>
                          <p:childTnLst>
                            <p:par>
                              <p:cTn id="3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0" fill="hold">
                          <p:stCondLst>
                            <p:cond delay="indefinite"/>
                          </p:stCondLst>
                          <p:childTnLst>
                            <p:par>
                              <p:cTn id="4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4" dur="2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5" fill="hold">
                          <p:stCondLst>
                            <p:cond delay="indefinite"/>
                          </p:stCondLst>
                          <p:childTnLst>
                            <p:par>
                              <p:cTn id="4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9" dur="2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0" fill="hold">
                          <p:stCondLst>
                            <p:cond delay="indefinite"/>
                          </p:stCondLst>
                          <p:childTnLst>
                            <p:par>
                              <p:cTn id="4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4" dur="2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5" fill="hold">
                          <p:stCondLst>
                            <p:cond delay="indefinite"/>
                          </p:stCondLst>
                          <p:childTnLst>
                            <p:par>
                              <p:cTn id="4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7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3" fill="hold">
                          <p:stCondLst>
                            <p:cond delay="indefinite"/>
                          </p:stCondLst>
                          <p:childTnLst>
                            <p:par>
                              <p:cTn id="4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7" dur="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8" fill="hold">
                          <p:stCondLst>
                            <p:cond delay="indefinite"/>
                          </p:stCondLst>
                          <p:childTnLst>
                            <p:par>
                              <p:cTn id="4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2" dur="200"/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3" fill="hold">
                          <p:stCondLst>
                            <p:cond delay="indefinite"/>
                          </p:stCondLst>
                          <p:childTnLst>
                            <p:par>
                              <p:cTn id="4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5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3" grpId="1"/>
          <p:bldP spid="14" grpId="0" build="p"/>
          <p:bldP spid="14" grpId="1" build="allAtOnce"/>
          <p:bldP spid="15" grpId="0"/>
          <p:bldP spid="15" grpId="1"/>
          <p:bldP spid="16" grpId="0"/>
          <p:bldP spid="16" grpId="1"/>
          <p:bldP spid="19" grpId="0" animBg="1"/>
          <p:bldP spid="19" grpId="1" animBg="1"/>
          <p:bldP spid="19" grpId="2" animBg="1"/>
          <p:bldP spid="19" grpId="3" animBg="1"/>
          <p:bldP spid="19" grpId="4" animBg="1"/>
          <p:bldP spid="19" grpId="5" animBg="1"/>
          <p:bldP spid="19" grpId="6" animBg="1"/>
          <p:bldP spid="20" grpId="0" build="p"/>
          <p:bldP spid="20" grpId="1" build="allAtOnce"/>
          <p:bldP spid="21" grpId="0"/>
          <p:bldP spid="21" grpId="1"/>
          <p:bldP spid="23" grpId="0" animBg="1"/>
          <p:bldP spid="23" grpId="1" animBg="1"/>
          <p:bldP spid="27" grpId="0" animBg="1"/>
          <p:bldP spid="27" grpId="1" animBg="1"/>
          <p:bldP spid="29" grpId="0" animBg="1"/>
          <p:bldP spid="29" grpId="1" animBg="1"/>
          <p:bldP spid="32" grpId="0" animBg="1"/>
          <p:bldP spid="32" grpId="1" animBg="1"/>
          <p:bldP spid="35" grpId="0" animBg="1"/>
          <p:bldP spid="35" grpId="1" animBg="1"/>
          <p:bldP spid="36" grpId="0" animBg="1"/>
          <p:bldP spid="36" grpId="1" animBg="1"/>
          <p:bldP spid="41" grpId="0"/>
          <p:bldP spid="41" grpId="1"/>
          <p:bldP spid="43" grpId="0"/>
          <p:bldP spid="43" grpId="1"/>
          <p:bldP spid="44" grpId="0" build="p"/>
          <p:bldP spid="44" grpId="1" build="p"/>
          <p:bldP spid="45" grpId="0"/>
          <p:bldP spid="45" grpId="1"/>
          <p:bldP spid="45" grpId="2"/>
          <p:bldP spid="46" grpId="0"/>
          <p:bldP spid="46" grpId="1"/>
          <p:bldP spid="46" grpId="2"/>
          <p:bldP spid="47" grpId="0"/>
          <p:bldP spid="47" grpId="1"/>
          <p:bldP spid="47" grpId="2"/>
          <p:bldP spid="2" grpId="0"/>
          <p:bldP spid="3" grpId="0" build="p"/>
          <p:bldP spid="3" grpId="1" build="p"/>
          <p:bldP spid="4" grpId="0"/>
          <p:bldP spid="4" grpId="1"/>
          <p:bldP spid="4" grpId="2"/>
          <p:bldP spid="5" grpId="0"/>
          <p:bldP spid="5" grpId="1"/>
          <p:bldP spid="5" grpId="2"/>
          <p:bldP spid="6" grpId="0"/>
          <p:bldP spid="6" grpId="1"/>
          <p:bldP spid="6" grpId="2"/>
          <p:bldP spid="7" grpId="0"/>
          <p:bldP spid="7" grpId="1"/>
          <p:bldP spid="8" grpId="0"/>
          <p:bldP spid="8" grpId="1"/>
          <p:bldP spid="9" grpId="0"/>
          <p:bldP spid="9" grpId="1"/>
          <p:bldP spid="9" grpId="2"/>
          <p:bldP spid="10" grpId="0"/>
          <p:bldP spid="10" grpId="1"/>
          <p:bldP spid="10" grpId="3"/>
          <p:bldP spid="10" grpId="4"/>
          <p:bldP spid="10" grpId="5"/>
          <p:bldP spid="11" grpId="0"/>
          <p:bldP spid="11" grpId="1"/>
          <p:bldP spid="12" grpId="0" uiExpand="1" build="p"/>
          <p:bldP spid="12" grpId="1" uiExpand="1" build="p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45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45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245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245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45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45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3" presetClass="emph" presetSubtype="6" repeatCount="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hsl" dir="cw">
                                          <p:cBhvr override="childStyle">
                                            <p:cTn id="4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1F1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remove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2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600000" y="6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4800000">
                                          <p:cBhvr>
                                            <p:cTn id="47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76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47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2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2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0" presetClass="path" presetSubtype="0" accel="50000" de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2.96296E-6 L -4.375E-6 0.00023 C 0.00066 -0.00417 0.00092 -0.0088 0.00222 -0.01204 C 0.00417 -0.01713 0.00769 -0.02014 0.00964 -0.02547 C 0.01068 -0.02801 0.01172 -0.03102 0.01263 -0.03334 C 0.01342 -0.03565 0.01433 -0.03727 0.01498 -0.03889 C 0.01576 -0.04121 0.01628 -0.04422 0.01719 -0.04676 C 0.0224 -0.06111 0.03412 -0.08982 0.03972 -0.10047 C 0.04714 -0.11389 0.05495 -0.12732 0.06224 -0.14144 C 0.0737 -0.16389 0.08047 -0.17848 0.09362 -0.19861 C 0.09961 -0.20764 0.10573 -0.2169 0.11237 -0.22408 C 0.12852 -0.24098 0.1448 -0.25741 0.16198 -0.2706 C 0.18047 -0.28496 0.21211 -0.31135 0.23464 -0.32408 C 0.24506 -0.32986 0.26628 -0.33866 0.27748 -0.3426 C 0.28711 -0.34607 0.29701 -0.34838 0.30665 -0.35209 C 0.35404 -0.36945 0.32618 -0.36366 0.38021 -0.37871 C 0.40638 -0.38588 0.41316 -0.38426 0.44167 -0.38519 C 0.48464 -0.38172 0.52787 -0.38264 0.57071 -0.37454 C 0.58581 -0.37176 0.6004 -0.36181 0.61485 -0.35324 C 0.62852 -0.34537 0.64506 -0.33218 0.65612 -0.31459 C 0.66029 -0.3081 0.66381 -0.30047 0.66667 -0.2919 C 0.67513 -0.26644 0.69974 -0.18797 0.70782 -0.14792 C 0.71224 -0.12616 0.71537 -0.10348 0.71915 -0.08148 C 0.72058 -0.05949 0.72253 -0.03797 0.72357 -0.01598 C 0.7267 0.04514 0.72513 0.1324 0.72058 0.18402 C 0.71758 0.21921 0.7073 0.2831 0.69441 0.32129 C 0.68256 0.35602 0.67292 0.37037 0.65469 0.39977 C 0.64271 0.41921 0.63112 0.43935 0.61784 0.45602 C 0.60886 0.4669 0.55391 0.51435 0.54284 0.5199 C 0.52188 0.53055 0.50013 0.53703 0.47839 0.54259 C 0.45482 0.54838 0.40938 0.54861 0.38542 0.5493 C 0.36915 0.55092 0.353 0.55509 0.33672 0.55463 C 0.24961 0.55115 0.22735 0.54722 0.15287 0.52523 C 0.13386 0.51967 0.11472 0.51481 0.09597 0.50648 C 0.06836 0.49421 0.04154 0.47731 0.0142 0.46389 C -0.00273 0.45509 -0.02057 0.45185 -0.03684 0.43981 C -0.05625 0.42569 -0.07695 0.41551 -0.09531 0.39722 C -0.13632 0.35602 -0.1664 0.31134 -0.19049 0.23981 C -0.2069 0.19143 -0.21197 0.14791 -0.21979 0.09606 C -0.22057 0.07592 -0.22421 0.05555 -0.222 0.03541 C -0.21953 0.01389 -0.21224 -0.00579 -0.20625 -0.02547 C -0.18541 -0.09422 -0.17799 -0.11204 -0.14778 -0.16806 C -0.13684 -0.18843 -0.12591 -0.20973 -0.11328 -0.22662 C -0.09648 -0.24954 -0.07838 -0.26922 -0.06002 -0.28797 C -0.03984 -0.3088 -0.01966 -0.33079 0.00222 -0.34537 C 0.02474 -0.36019 0.12943 -0.38172 0.13946 -0.38403 C 0.1974 -0.37963 0.25573 -0.38148 0.31342 -0.3706 C 0.37448 -0.35926 0.42188 -0.32361 0.47839 -0.28797 C 0.49167 -0.25857 0.51016 -0.23496 0.5181 -0.20023 C 0.54467 -0.0838 0.56615 0.07569 0.52344 0.19467 C 0.51003 0.23171 0.48034 0.23912 0.45886 0.26134 L 0.17097 0.2544 C 0.10378 0.24606 0.01042 0.29606 -0.02851 0.19861 C -0.05651 0.1287 0.04922 0.09097 0.09519 0.06527 C 0.20274 0.00509 0.31615 -0.01551 0.4267 -0.05625 C 0.52904 -0.00973 0.45912 -0.04676 0.27891 -0.04838 C 0.22513 -0.04838 0.17149 -0.04352 0.11771 -0.04144 C 0.2362 -0.02477 0.3543 0.01481 0.47318 0.00926 C 0.58516 0.0037 0.69532 -0.04422 0.80612 -0.07361 C 0.80782 -0.07385 0.80313 -0.07593 0.80157 -0.07732 L 0.59844 -0.07199 C 0.57318 -0.06875 0.51915 -0.08241 0.52487 -0.03889 C 0.55756 0.2074 0.74089 0.2581 0.83842 0.32129 C 0.84141 0.3287 0.85118 0.3375 0.8474 0.34398 C 0.82318 0.3831 0.7004 0.50995 0.67344 0.53865 C -0.05013 -0.42755 -0.28593 -0.4676 0.14922 -0.31598 C 0.28594 -0.21297 0.42435 -0.11644 0.55938 -0.00672 C 0.6862 0.09629 0.70704 0.07754 0.66368 0.11065 C 0.40417 0.01597 -0.17031 -0.63357 -0.11484 -0.17338 C -0.11184 -0.14838 -0.11731 -0.11366 -0.10585 -0.09885 C 0.16329 0.25046 0.20313 0.24305 0.49271 0.44375 C 0.52266 0.44166 0.5642 0.4794 0.58269 0.43727 C 0.60235 0.39166 0.5961 0.3 0.56993 0.26643 C 0.50691 0.18657 0.4224 0.18217 0.3487 0.14004 C 0.19388 0.15509 0.03816 0.15092 -0.11549 0.18495 C -0.14309 0.19143 -0.18255 0.21134 -0.1875 0.25995 C -0.19166 0.30092 -0.15247 0.31828 -0.13059 0.3331 C -0.06497 0.37801 0.00443 0.40254 0.07188 0.43727 C 0.11094 0.43402 0.15469 0.46111 0.18894 0.42801 C 0.20443 0.41296 0.19167 0.34884 0.1754 0.33727 C 0.08165 0.26852 -0.02109 0.24745 -0.11927 0.20231 C -0.15 0.23472 -0.19414 0.24305 -0.21158 0.29838 C -0.22109 0.3287 -0.19349 0.36736 -0.17552 0.38125 C -0.11028 0.43217 -0.04062 0.46852 0.02995 0.48657 C 0.18581 0.52662 0.34388 0.53194 0.50092 0.55463 C 0.57409 0.55277 0.66602 0.63588 0.72058 0.5493 C 0.75717 0.49097 0.67305 0.39652 0.64714 0.32268 C 0.53659 0.00694 0.58308 0.08865 0.48959 -0.04931 C 0.4224 -0.02037 0.35417 0.00162 0.2879 0.0368 C 0.06016 0.15995 0.23933 0.12477 0.05469 0.14259 C 0.0405 0.1412 0.01628 0.16273 0.01198 0.13865 C -0.00247 0.05902 0.0237 -0.06875 0.0375 -0.14931 C -0.10351 -0.26111 0.08829 -0.12176 -0.10807 -0.2081 C -0.11601 -0.21158 -0.0927 -0.21852 -0.08476 -0.22269 C 0.16433 -0.35139 -0.0108 -0.2544 0.14623 -0.3426 C 0.1504 -0.33519 0.15391 -0.32593 0.15899 -0.31991 C 0.46654 0.04838 0.33334 -0.08241 0.67487 0.15602 C 0.67513 0.16088 0.67839 0.16967 0.67566 0.17037 C 0.36563 0.27083 0.41263 0.24953 0.11394 0.26921 C 0.11693 0.25926 0.11706 0.24352 0.12292 0.23981 C 0.39987 0.06134 0.3474 0.0912 0.57813 0.0412 C 0.39532 -0.02801 0.37917 -0.03565 0.06745 -0.11875 C 0.03529 -0.12732 0.00248 -0.12408 -0.03007 -0.12662 C -0.03177 -0.1169 -0.03697 -0.10718 -0.03528 -0.09746 C -0.02447 -0.03449 -0.00052 0.03842 0.01797 0.09861 C -0.02135 0.10185 -0.12773 0.12615 -0.1651 0.0706 C -0.17682 0.05301 -0.16614 0.00856 -0.15455 -0.00926 C -0.13476 -0.04051 -0.10559 -0.04398 -0.08099 -0.06135 C -0.05377 -0.05556 -0.02643 -0.05209 0.00066 -0.04398 C 0.01198 -0.04074 0.01198 -0.03912 0.01576 -0.0294 C 0.01498 -0.02778 0.01433 -0.02616 0.01342 -0.02408 C 0.01172 -0.02084 0.00964 -0.01829 0.00821 -0.01459 C 0.00743 -0.01297 0.00678 -0.01088 0.00599 -0.00926 C 0.00443 -0.00672 0.00326 -0.00648 0.00144 -0.00579 C -0.00052 -0.00023 0.00013 -0.00093 -4.375E-6 2.96296E-6 Z " pathEditMode="fixed" rAng="0" ptsTypes="AAAAAAAAAAAAAAAAAAAAAAAAAAAAAAAAAAAAAAAAAAAAAAAAAAAAAAAAAAAAAAAAAAAAAAAAAAAAAAAAAAAAAAAAAAAAAAAAAAAAAAAAAAAAAAAAAAA">
                                          <p:cBhvr>
                                            <p:cTn id="92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263" y="101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" presetClass="exit" presetSubtype="0" fill="hold" grpId="5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5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0" dur="2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1" fill="hold">
                          <p:stCondLst>
                            <p:cond delay="indefinite"/>
                          </p:stCondLst>
                          <p:childTnLst>
                            <p:par>
                              <p:cTn id="1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5" dur="200"/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6" fill="hold">
                          <p:stCondLst>
                            <p:cond delay="indefinite"/>
                          </p:stCondLst>
                          <p:childTnLst>
                            <p:par>
                              <p:cTn id="1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0" dur="200"/>
                                            <p:tgtEl>
                                              <p:spTgt spid="1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5" dur="200"/>
                                            <p:tgtEl>
                                              <p:spTgt spid="1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0" dur="200"/>
                                            <p:tgtEl>
                                              <p:spTgt spid="1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1" fill="hold">
                          <p:stCondLst>
                            <p:cond delay="indefinite"/>
                          </p:stCondLst>
                          <p:childTnLst>
                            <p:par>
                              <p:cTn id="1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3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5" fill="hold">
                          <p:stCondLst>
                            <p:cond delay="indefinite"/>
                          </p:stCondLst>
                          <p:childTnLst>
                            <p:par>
                              <p:cTn id="1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9" fill="hold">
                          <p:stCondLst>
                            <p:cond delay="indefinite"/>
                          </p:stCondLst>
                          <p:childTnLst>
                            <p:par>
                              <p:cTn id="1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1" presetID="22" presetClass="entr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4" fill="hold">
                          <p:stCondLst>
                            <p:cond delay="indefinite"/>
                          </p:stCondLst>
                          <p:childTnLst>
                            <p:par>
                              <p:cTn id="1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6" presetID="45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8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1" fill="hold">
                          <p:stCondLst>
                            <p:cond delay="indefinite"/>
                          </p:stCondLst>
                          <p:childTnLst>
                            <p:par>
                              <p:cTn id="1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3" presetID="16" presetClass="entr" presetSubtype="21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6" fill="hold">
                          <p:stCondLst>
                            <p:cond delay="indefinite"/>
                          </p:stCondLst>
                          <p:childTnLst>
                            <p:par>
                              <p:cTn id="1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8" presetID="21" presetClass="entr" presetSubtype="1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90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1" fill="hold">
                          <p:stCondLst>
                            <p:cond delay="indefinite"/>
                          </p:stCondLst>
                          <p:childTnLst>
                            <p:par>
                              <p:cTn id="1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3" presetID="1" presetClass="exit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5" fill="hold">
                          <p:stCondLst>
                            <p:cond delay="indefinite"/>
                          </p:stCondLst>
                          <p:childTnLst>
                            <p:par>
                              <p:cTn id="1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9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0" fill="hold">
                          <p:stCondLst>
                            <p:cond delay="indefinite"/>
                          </p:stCondLst>
                          <p:childTnLst>
                            <p:par>
                              <p:cTn id="2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4" dur="25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5" fill="hold">
                          <p:stCondLst>
                            <p:cond delay="indefinite"/>
                          </p:stCondLst>
                          <p:childTnLst>
                            <p:par>
                              <p:cTn id="2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9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0" fill="hold">
                          <p:stCondLst>
                            <p:cond delay="indefinite"/>
                          </p:stCondLst>
                          <p:childTnLst>
                            <p:par>
                              <p:cTn id="2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2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14" dur="1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15" dur="1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16" dur="2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17" dur="2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8" fill="hold">
                          <p:stCondLst>
                            <p:cond delay="indefinite"/>
                          </p:stCondLst>
                          <p:childTnLst>
                            <p:par>
                              <p:cTn id="2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0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2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3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7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8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9" fill="hold">
                          <p:stCondLst>
                            <p:cond delay="indefinite"/>
                          </p:stCondLst>
                          <p:childTnLst>
                            <p:par>
                              <p:cTn id="2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1" presetID="2" presetClass="exit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2" dur="2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3" dur="2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5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36" presetID="2" presetClass="exit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7" dur="2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8" dur="2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0" fill="hold">
                          <p:stCondLst>
                            <p:cond delay="indefinite"/>
                          </p:stCondLst>
                          <p:childTnLst>
                            <p:par>
                              <p:cTn id="2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4" dur="250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5" fill="hold">
                          <p:stCondLst>
                            <p:cond delay="indefinite"/>
                          </p:stCondLst>
                          <p:childTnLst>
                            <p:par>
                              <p:cTn id="2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7" presetID="1" presetClass="exit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3" fill="hold">
                          <p:stCondLst>
                            <p:cond delay="indefinite"/>
                          </p:stCondLst>
                          <p:childTnLst>
                            <p:par>
                              <p:cTn id="2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7" fill="hold">
                          <p:stCondLst>
                            <p:cond delay="indefinite"/>
                          </p:stCondLst>
                          <p:childTnLst>
                            <p:par>
                              <p:cTn id="2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3" fill="hold">
                          <p:stCondLst>
                            <p:cond delay="indefinite"/>
                          </p:stCondLst>
                          <p:childTnLst>
                            <p:par>
                              <p:cTn id="2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7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8" fill="hold">
                          <p:stCondLst>
                            <p:cond delay="indefinite"/>
                          </p:stCondLst>
                          <p:childTnLst>
                            <p:par>
                              <p:cTn id="2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2" fill="hold">
                          <p:stCondLst>
                            <p:cond delay="indefinite"/>
                          </p:stCondLst>
                          <p:childTnLst>
                            <p:par>
                              <p:cTn id="2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4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6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7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8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9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0" fill="hold">
                          <p:stCondLst>
                            <p:cond delay="indefinite"/>
                          </p:stCondLst>
                          <p:childTnLst>
                            <p:par>
                              <p:cTn id="2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2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4" fill="hold">
                          <p:stCondLst>
                            <p:cond delay="indefinite"/>
                          </p:stCondLst>
                          <p:childTnLst>
                            <p:par>
                              <p:cTn id="2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8" fill="hold">
                          <p:stCondLst>
                            <p:cond delay="indefinite"/>
                          </p:stCondLst>
                          <p:childTnLst>
                            <p:par>
                              <p:cTn id="2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0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2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3" fill="hold">
                          <p:stCondLst>
                            <p:cond delay="indefinite"/>
                          </p:stCondLst>
                          <p:childTnLst>
                            <p:par>
                              <p:cTn id="3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7" fill="hold">
                          <p:stCondLst>
                            <p:cond delay="indefinite"/>
                          </p:stCondLst>
                          <p:childTnLst>
                            <p:par>
                              <p:cTn id="3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9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11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2" fill="hold">
                          <p:stCondLst>
                            <p:cond delay="indefinite"/>
                          </p:stCondLst>
                          <p:childTnLst>
                            <p:par>
                              <p:cTn id="3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6" fill="hold">
                          <p:stCondLst>
                            <p:cond delay="indefinite"/>
                          </p:stCondLst>
                          <p:childTnLst>
                            <p:par>
                              <p:cTn id="3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8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0" fill="hold">
                          <p:stCondLst>
                            <p:cond delay="indefinite"/>
                          </p:stCondLst>
                          <p:childTnLst>
                            <p:par>
                              <p:cTn id="3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2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24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5" fill="hold">
                          <p:stCondLst>
                            <p:cond delay="indefinite"/>
                          </p:stCondLst>
                          <p:childTnLst>
                            <p:par>
                              <p:cTn id="3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9" fill="hold">
                          <p:stCondLst>
                            <p:cond delay="indefinite"/>
                          </p:stCondLst>
                          <p:childTnLst>
                            <p:par>
                              <p:cTn id="3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1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3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4" fill="hold">
                          <p:stCondLst>
                            <p:cond delay="indefinite"/>
                          </p:stCondLst>
                          <p:childTnLst>
                            <p:par>
                              <p:cTn id="3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6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8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9" fill="hold">
                          <p:stCondLst>
                            <p:cond delay="indefinite"/>
                          </p:stCondLst>
                          <p:childTnLst>
                            <p:par>
                              <p:cTn id="3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3" fill="hold">
                          <p:stCondLst>
                            <p:cond delay="indefinite"/>
                          </p:stCondLst>
                          <p:childTnLst>
                            <p:par>
                              <p:cTn id="3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7" fill="hold">
                          <p:stCondLst>
                            <p:cond delay="indefinite"/>
                          </p:stCondLst>
                          <p:childTnLst>
                            <p:par>
                              <p:cTn id="3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1" fill="hold">
                          <p:stCondLst>
                            <p:cond delay="indefinite"/>
                          </p:stCondLst>
                          <p:childTnLst>
                            <p:par>
                              <p:cTn id="3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5" fill="hold">
                          <p:stCondLst>
                            <p:cond delay="indefinite"/>
                          </p:stCondLst>
                          <p:childTnLst>
                            <p:par>
                              <p:cTn id="3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0" fill="hold">
                          <p:stCondLst>
                            <p:cond delay="indefinite"/>
                          </p:stCondLst>
                          <p:childTnLst>
                            <p:par>
                              <p:cTn id="3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4" fill="hold">
                          <p:stCondLst>
                            <p:cond delay="indefinite"/>
                          </p:stCondLst>
                          <p:childTnLst>
                            <p:par>
                              <p:cTn id="3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0" fill="hold">
                          <p:stCondLst>
                            <p:cond delay="indefinite"/>
                          </p:stCondLst>
                          <p:childTnLst>
                            <p:par>
                              <p:cTn id="4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4" dur="2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5" fill="hold">
                          <p:stCondLst>
                            <p:cond delay="indefinite"/>
                          </p:stCondLst>
                          <p:childTnLst>
                            <p:par>
                              <p:cTn id="4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9" dur="2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0" fill="hold">
                          <p:stCondLst>
                            <p:cond delay="indefinite"/>
                          </p:stCondLst>
                          <p:childTnLst>
                            <p:par>
                              <p:cTn id="4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4" dur="2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5" fill="hold">
                          <p:stCondLst>
                            <p:cond delay="indefinite"/>
                          </p:stCondLst>
                          <p:childTnLst>
                            <p:par>
                              <p:cTn id="4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7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3" fill="hold">
                          <p:stCondLst>
                            <p:cond delay="indefinite"/>
                          </p:stCondLst>
                          <p:childTnLst>
                            <p:par>
                              <p:cTn id="4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7" dur="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8" fill="hold">
                          <p:stCondLst>
                            <p:cond delay="indefinite"/>
                          </p:stCondLst>
                          <p:childTnLst>
                            <p:par>
                              <p:cTn id="4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2" dur="200"/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3" fill="hold">
                          <p:stCondLst>
                            <p:cond delay="indefinite"/>
                          </p:stCondLst>
                          <p:childTnLst>
                            <p:par>
                              <p:cTn id="4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5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3" grpId="1"/>
          <p:bldP spid="14" grpId="0" build="p"/>
          <p:bldP spid="14" grpId="1" build="allAtOnce"/>
          <p:bldP spid="15" grpId="0"/>
          <p:bldP spid="15" grpId="1"/>
          <p:bldP spid="16" grpId="0"/>
          <p:bldP spid="16" grpId="1"/>
          <p:bldP spid="19" grpId="0" animBg="1"/>
          <p:bldP spid="19" grpId="1" animBg="1"/>
          <p:bldP spid="19" grpId="2" animBg="1"/>
          <p:bldP spid="19" grpId="3" animBg="1"/>
          <p:bldP spid="19" grpId="4" animBg="1"/>
          <p:bldP spid="19" grpId="5" animBg="1"/>
          <p:bldP spid="19" grpId="6" animBg="1"/>
          <p:bldP spid="20" grpId="0" build="p"/>
          <p:bldP spid="20" grpId="1" build="allAtOnce"/>
          <p:bldP spid="21" grpId="0"/>
          <p:bldP spid="21" grpId="1"/>
          <p:bldP spid="23" grpId="0" animBg="1"/>
          <p:bldP spid="23" grpId="1" animBg="1"/>
          <p:bldP spid="27" grpId="0" animBg="1"/>
          <p:bldP spid="27" grpId="1" animBg="1"/>
          <p:bldP spid="29" grpId="0" animBg="1"/>
          <p:bldP spid="29" grpId="1" animBg="1"/>
          <p:bldP spid="32" grpId="0" animBg="1"/>
          <p:bldP spid="32" grpId="1" animBg="1"/>
          <p:bldP spid="35" grpId="0" animBg="1"/>
          <p:bldP spid="35" grpId="1" animBg="1"/>
          <p:bldP spid="36" grpId="0" animBg="1"/>
          <p:bldP spid="36" grpId="1" animBg="1"/>
          <p:bldP spid="41" grpId="0"/>
          <p:bldP spid="41" grpId="1"/>
          <p:bldP spid="43" grpId="0"/>
          <p:bldP spid="43" grpId="1"/>
          <p:bldP spid="44" grpId="0" build="p"/>
          <p:bldP spid="44" grpId="1" build="p"/>
          <p:bldP spid="45" grpId="0"/>
          <p:bldP spid="45" grpId="1"/>
          <p:bldP spid="45" grpId="2"/>
          <p:bldP spid="46" grpId="0"/>
          <p:bldP spid="46" grpId="1"/>
          <p:bldP spid="46" grpId="2"/>
          <p:bldP spid="47" grpId="0"/>
          <p:bldP spid="47" grpId="1"/>
          <p:bldP spid="47" grpId="2"/>
          <p:bldP spid="2" grpId="0"/>
          <p:bldP spid="3" grpId="0" build="p"/>
          <p:bldP spid="3" grpId="1" build="p"/>
          <p:bldP spid="4" grpId="0"/>
          <p:bldP spid="4" grpId="1"/>
          <p:bldP spid="4" grpId="2"/>
          <p:bldP spid="5" grpId="0"/>
          <p:bldP spid="5" grpId="1"/>
          <p:bldP spid="5" grpId="2"/>
          <p:bldP spid="6" grpId="0"/>
          <p:bldP spid="6" grpId="1"/>
          <p:bldP spid="6" grpId="2"/>
          <p:bldP spid="7" grpId="0"/>
          <p:bldP spid="7" grpId="1"/>
          <p:bldP spid="8" grpId="0"/>
          <p:bldP spid="8" grpId="1"/>
          <p:bldP spid="9" grpId="0"/>
          <p:bldP spid="9" grpId="1"/>
          <p:bldP spid="9" grpId="2"/>
          <p:bldP spid="10" grpId="0"/>
          <p:bldP spid="10" grpId="1"/>
          <p:bldP spid="10" grpId="3"/>
          <p:bldP spid="10" grpId="4"/>
          <p:bldP spid="10" grpId="5"/>
          <p:bldP spid="11" grpId="0"/>
          <p:bldP spid="11" grpId="1"/>
          <p:bldP spid="12" grpId="0" uiExpand="1" build="p"/>
          <p:bldP spid="12" grpId="1" uiExpand="1" build="p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CA1278-2D1C-4F07-9A5B-88FD8E08C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36000"/>
            <a:ext cx="12711724" cy="691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F641525-77B1-4E35-AFCE-4B8E43F77FE7}"/>
              </a:ext>
            </a:extLst>
          </p:cNvPr>
          <p:cNvSpPr/>
          <p:nvPr/>
        </p:nvSpPr>
        <p:spPr>
          <a:xfrm>
            <a:off x="2857500" y="152399"/>
            <a:ext cx="781050" cy="33337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B8A6B-9F29-4666-9587-4C6608562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36000"/>
            <a:ext cx="12711724" cy="6912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72995F1-08BE-439A-B25B-4924495AEF0A}"/>
              </a:ext>
            </a:extLst>
          </p:cNvPr>
          <p:cNvSpPr/>
          <p:nvPr/>
        </p:nvSpPr>
        <p:spPr>
          <a:xfrm>
            <a:off x="2657475" y="342899"/>
            <a:ext cx="781050" cy="64770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766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15171">
        <p159:morph option="byObject"/>
      </p:transition>
    </mc:Choice>
    <mc:Fallback>
      <p:transition advClick="0" advTm="151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178797-E11A-4606-9738-B3B3824BF4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70" t="17003" r="7790" b="4574"/>
          <a:stretch/>
        </p:blipFill>
        <p:spPr>
          <a:xfrm>
            <a:off x="12699" y="1"/>
            <a:ext cx="1206428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547B1-A862-40BC-8167-BA4D5FAC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514" y="2819975"/>
            <a:ext cx="5143500" cy="1076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85452B-C4BE-4E09-9C9D-1DA9FC469ABC}"/>
              </a:ext>
            </a:extLst>
          </p:cNvPr>
          <p:cNvSpPr txBox="1"/>
          <p:nvPr/>
        </p:nvSpPr>
        <p:spPr>
          <a:xfrm rot="712541">
            <a:off x="3620278" y="3849670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0070C0"/>
                </a:solidFill>
                <a:latin typeface="Comic Sans MS" panose="030F0702030302020204" pitchFamily="66" charset="0"/>
              </a:rPr>
              <a:t>Yeeesss</a:t>
            </a:r>
            <a:r>
              <a:rPr lang="de-DE" dirty="0">
                <a:solidFill>
                  <a:srgbClr val="0070C0"/>
                </a:solidFill>
                <a:latin typeface="Comic Sans MS" panose="030F0702030302020204" pitchFamily="66" charset="0"/>
              </a:rPr>
              <a:t>!!! </a:t>
            </a:r>
            <a:r>
              <a:rPr lang="de-DE" dirty="0" err="1">
                <a:solidFill>
                  <a:srgbClr val="0070C0"/>
                </a:solidFill>
                <a:latin typeface="Comic Sans MS" panose="030F0702030302020204" pitchFamily="66" charset="0"/>
              </a:rPr>
              <a:t>waz</a:t>
            </a:r>
            <a:r>
              <a:rPr lang="de-DE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de-DE" dirty="0" err="1">
                <a:solidFill>
                  <a:srgbClr val="0070C0"/>
                </a:solidFill>
                <a:latin typeface="Comic Sans MS" panose="030F0702030302020204" pitchFamily="66" charset="0"/>
              </a:rPr>
              <a:t>gud</a:t>
            </a:r>
            <a:r>
              <a:rPr lang="de-DE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de-DE" dirty="0">
                <a:solidFill>
                  <a:srgbClr val="0070C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:)</a:t>
            </a:r>
            <a:endParaRPr lang="en-GB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62E5FE-A23A-435D-B6E9-70ADDCADDD92}"/>
              </a:ext>
            </a:extLst>
          </p:cNvPr>
          <p:cNvSpPr txBox="1"/>
          <p:nvPr/>
        </p:nvSpPr>
        <p:spPr>
          <a:xfrm rot="20491873">
            <a:off x="5857656" y="376459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C000"/>
                </a:solidFill>
                <a:latin typeface="Comic Sans MS" panose="030F0702030302020204" pitchFamily="66" charset="0"/>
              </a:rPr>
              <a:t>Nooo</a:t>
            </a:r>
            <a:r>
              <a:rPr lang="de-DE" dirty="0"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r>
              <a:rPr lang="de-DE" dirty="0">
                <a:solidFill>
                  <a:srgbClr val="FFC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:( </a:t>
            </a:r>
            <a:r>
              <a:rPr lang="de-DE" dirty="0" err="1">
                <a:solidFill>
                  <a:srgbClr val="FFC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another</a:t>
            </a:r>
            <a:r>
              <a:rPr lang="de-DE" dirty="0">
                <a:solidFill>
                  <a:srgbClr val="FFC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FFC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go</a:t>
            </a:r>
            <a:endParaRPr lang="en-GB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9E3C18C-6BEE-43EB-B6EF-7F1E8AB40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74" y="2269530"/>
            <a:ext cx="10515600" cy="4351338"/>
          </a:xfrm>
        </p:spPr>
        <p:txBody>
          <a:bodyPr/>
          <a:lstStyle/>
          <a:p>
            <a:r>
              <a:rPr lang="en-GB" dirty="0"/>
              <a:t>Extremely precise timing</a:t>
            </a:r>
          </a:p>
          <a:p>
            <a:r>
              <a:rPr lang="de-DE" dirty="0" err="1"/>
              <a:t>Memorize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flow</a:t>
            </a:r>
            <a:endParaRPr lang="en-GB" dirty="0"/>
          </a:p>
          <a:p>
            <a:r>
              <a:rPr lang="en-GB" dirty="0"/>
              <a:t>Speech: later</a:t>
            </a:r>
            <a:endParaRPr lang="de-D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F38306-8643-4E20-99F4-C2CA242AD512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7470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Step</a:t>
            </a:r>
            <a:r>
              <a:rPr lang="de-DE" dirty="0"/>
              <a:t> 3.5: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7F4385-1128-40E2-9CC1-611560E2796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rather</a:t>
            </a:r>
            <a:r>
              <a:rPr lang="de-DE" dirty="0"/>
              <a:t> a </a:t>
            </a:r>
            <a:r>
              <a:rPr lang="de-DE" dirty="0" err="1"/>
              <a:t>video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4239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34858">
        <p159:morph option="byObject"/>
      </p:transition>
    </mc:Choice>
    <mc:Fallback>
      <p:transition advClick="0" advTm="348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4" grpId="0"/>
      <p:bldP spid="14" grpId="1"/>
      <p:bldP spid="15" grpId="0" build="p"/>
      <p:bldP spid="9" grpId="0"/>
      <p:bldP spid="9" grpId="1"/>
      <p:bldP spid="11" grpId="0" build="p"/>
      <p:bldP spid="11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45434-13E7-4B45-8244-FCF72C72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4: Interactive </a:t>
            </a:r>
            <a:r>
              <a:rPr lang="de-DE" dirty="0" err="1"/>
              <a:t>Presentation</a:t>
            </a:r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F60320-CE4A-4F03-95D2-39C37B9638C5}"/>
              </a:ext>
            </a:extLst>
          </p:cNvPr>
          <p:cNvSpPr/>
          <p:nvPr/>
        </p:nvSpPr>
        <p:spPr>
          <a:xfrm>
            <a:off x="4189444" y="4617991"/>
            <a:ext cx="405502" cy="405502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6008C9-33D2-46DC-A908-806C26293ECC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4392195" y="5023493"/>
            <a:ext cx="0" cy="249547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C63F13-DD92-4C97-9ACE-5A02EB509CE1}"/>
              </a:ext>
            </a:extLst>
          </p:cNvPr>
          <p:cNvCxnSpPr/>
          <p:nvPr/>
        </p:nvCxnSpPr>
        <p:spPr>
          <a:xfrm>
            <a:off x="4392195" y="5288280"/>
            <a:ext cx="0" cy="76962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8DD091-C6F3-44DD-A39B-A902999E6514}"/>
              </a:ext>
            </a:extLst>
          </p:cNvPr>
          <p:cNvCxnSpPr/>
          <p:nvPr/>
        </p:nvCxnSpPr>
        <p:spPr>
          <a:xfrm>
            <a:off x="4392195" y="5273040"/>
            <a:ext cx="324585" cy="2667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1094243-B9E5-4400-A463-FB2EDD4C8318}"/>
              </a:ext>
            </a:extLst>
          </p:cNvPr>
          <p:cNvCxnSpPr/>
          <p:nvPr/>
        </p:nvCxnSpPr>
        <p:spPr>
          <a:xfrm>
            <a:off x="4392195" y="6073140"/>
            <a:ext cx="202751" cy="57912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5E2712-A28C-4434-B0C4-A27AD3E909EF}"/>
              </a:ext>
            </a:extLst>
          </p:cNvPr>
          <p:cNvCxnSpPr>
            <a:cxnSpLocks/>
          </p:cNvCxnSpPr>
          <p:nvPr/>
        </p:nvCxnSpPr>
        <p:spPr>
          <a:xfrm flipH="1">
            <a:off x="4064579" y="5273040"/>
            <a:ext cx="324585" cy="2667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78DD49F-BDB8-4E21-8B53-A2281F4350B3}"/>
              </a:ext>
            </a:extLst>
          </p:cNvPr>
          <p:cNvCxnSpPr>
            <a:cxnSpLocks/>
          </p:cNvCxnSpPr>
          <p:nvPr/>
        </p:nvCxnSpPr>
        <p:spPr>
          <a:xfrm flipH="1">
            <a:off x="4186413" y="6073140"/>
            <a:ext cx="202751" cy="57912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07E1F2E-508B-4E39-BB70-D40966009ACF}"/>
              </a:ext>
            </a:extLst>
          </p:cNvPr>
          <p:cNvSpPr/>
          <p:nvPr/>
        </p:nvSpPr>
        <p:spPr>
          <a:xfrm>
            <a:off x="4197064" y="4615231"/>
            <a:ext cx="405502" cy="405502"/>
          </a:xfrm>
          <a:prstGeom prst="ellipse">
            <a:avLst/>
          </a:prstGeom>
          <a:noFill/>
          <a:ln w="28575">
            <a:solidFill>
              <a:srgbClr val="0B0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CCD1F5-BFFA-4B54-B876-47E3C3B5CE2F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4399815" y="5020733"/>
            <a:ext cx="0" cy="249547"/>
          </a:xfrm>
          <a:prstGeom prst="line">
            <a:avLst/>
          </a:prstGeom>
          <a:ln w="28575">
            <a:solidFill>
              <a:srgbClr val="0B0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4C55EC8-3750-4E28-8FBE-D9C29A724FF7}"/>
              </a:ext>
            </a:extLst>
          </p:cNvPr>
          <p:cNvCxnSpPr/>
          <p:nvPr/>
        </p:nvCxnSpPr>
        <p:spPr>
          <a:xfrm>
            <a:off x="4399815" y="5285520"/>
            <a:ext cx="0" cy="769620"/>
          </a:xfrm>
          <a:prstGeom prst="line">
            <a:avLst/>
          </a:prstGeom>
          <a:ln w="28575">
            <a:solidFill>
              <a:srgbClr val="0B0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F2466D-EC71-4F55-BFAF-16AF75C509E7}"/>
              </a:ext>
            </a:extLst>
          </p:cNvPr>
          <p:cNvCxnSpPr/>
          <p:nvPr/>
        </p:nvCxnSpPr>
        <p:spPr>
          <a:xfrm>
            <a:off x="4399815" y="5270280"/>
            <a:ext cx="324585" cy="266700"/>
          </a:xfrm>
          <a:prstGeom prst="line">
            <a:avLst/>
          </a:prstGeom>
          <a:ln w="28575">
            <a:solidFill>
              <a:srgbClr val="0B0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A34A8C-C6BD-41C5-A777-B98B6B555FF6}"/>
              </a:ext>
            </a:extLst>
          </p:cNvPr>
          <p:cNvCxnSpPr/>
          <p:nvPr/>
        </p:nvCxnSpPr>
        <p:spPr>
          <a:xfrm>
            <a:off x="4399815" y="6070380"/>
            <a:ext cx="202751" cy="579120"/>
          </a:xfrm>
          <a:prstGeom prst="line">
            <a:avLst/>
          </a:prstGeom>
          <a:ln w="28575">
            <a:solidFill>
              <a:srgbClr val="0B0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A6F862-008E-4345-B1D8-083B32D83B88}"/>
              </a:ext>
            </a:extLst>
          </p:cNvPr>
          <p:cNvCxnSpPr>
            <a:cxnSpLocks/>
          </p:cNvCxnSpPr>
          <p:nvPr/>
        </p:nvCxnSpPr>
        <p:spPr>
          <a:xfrm flipH="1">
            <a:off x="4072199" y="5270280"/>
            <a:ext cx="324585" cy="266700"/>
          </a:xfrm>
          <a:prstGeom prst="line">
            <a:avLst/>
          </a:prstGeom>
          <a:ln w="28575">
            <a:solidFill>
              <a:srgbClr val="0B0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6598F34-A6BA-4D51-B2F3-BFC05B525C2A}"/>
              </a:ext>
            </a:extLst>
          </p:cNvPr>
          <p:cNvCxnSpPr>
            <a:cxnSpLocks/>
          </p:cNvCxnSpPr>
          <p:nvPr/>
        </p:nvCxnSpPr>
        <p:spPr>
          <a:xfrm flipH="1">
            <a:off x="4194033" y="6070380"/>
            <a:ext cx="202751" cy="579120"/>
          </a:xfrm>
          <a:prstGeom prst="line">
            <a:avLst/>
          </a:prstGeom>
          <a:ln w="28575">
            <a:solidFill>
              <a:srgbClr val="0B0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DC20630-11B3-4A36-BF12-A791F83FB696}"/>
              </a:ext>
            </a:extLst>
          </p:cNvPr>
          <p:cNvGrpSpPr/>
          <p:nvPr/>
        </p:nvGrpSpPr>
        <p:grpSpPr>
          <a:xfrm>
            <a:off x="4295408" y="2221328"/>
            <a:ext cx="3307354" cy="3818098"/>
            <a:chOff x="4257834" y="2358961"/>
            <a:chExt cx="3307354" cy="3818098"/>
          </a:xfrm>
        </p:grpSpPr>
        <p:pic>
          <p:nvPicPr>
            <p:cNvPr id="37" name="Picture 36" descr="A picture containing person, person&#10;&#10;Description automatically generated">
              <a:extLst>
                <a:ext uri="{FF2B5EF4-FFF2-40B4-BE49-F238E27FC236}">
                  <a16:creationId xmlns:a16="http://schemas.microsoft.com/office/drawing/2014/main" id="{956B71E0-D253-410B-810C-4FF998E61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76" t="3957"/>
            <a:stretch/>
          </p:blipFill>
          <p:spPr>
            <a:xfrm>
              <a:off x="4257834" y="2358961"/>
              <a:ext cx="3307354" cy="37562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16FB5B-57C1-4DA2-810B-A8D2A60F2EFD}"/>
                </a:ext>
              </a:extLst>
            </p:cNvPr>
            <p:cNvSpPr txBox="1"/>
            <p:nvPr/>
          </p:nvSpPr>
          <p:spPr>
            <a:xfrm>
              <a:off x="5214488" y="5653839"/>
              <a:ext cx="18885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 err="1">
                  <a:solidFill>
                    <a:srgbClr val="FCBE11"/>
                  </a:solidFill>
                </a:rPr>
                <a:t>That</a:t>
              </a:r>
              <a:r>
                <a:rPr lang="de-DE" sz="2800" dirty="0">
                  <a:solidFill>
                    <a:srgbClr val="FCBE11"/>
                  </a:solidFill>
                </a:rPr>
                <a:t> easy</a:t>
              </a:r>
              <a:endParaRPr lang="en-GB" sz="2800" dirty="0">
                <a:solidFill>
                  <a:srgbClr val="FCBE11"/>
                </a:solidFill>
              </a:endParaRP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C70AB1D0-0D68-4228-BCA6-7EA971F632AC}"/>
              </a:ext>
            </a:extLst>
          </p:cNvPr>
          <p:cNvSpPr/>
          <p:nvPr/>
        </p:nvSpPr>
        <p:spPr>
          <a:xfrm>
            <a:off x="9264845" y="5270280"/>
            <a:ext cx="1304736" cy="1304736"/>
          </a:xfrm>
          <a:prstGeom prst="ellipse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Glass Hole Cracking Cracks - Crack Png (1024x948), Png Download">
            <a:extLst>
              <a:ext uri="{FF2B5EF4-FFF2-40B4-BE49-F238E27FC236}">
                <a16:creationId xmlns:a16="http://schemas.microsoft.com/office/drawing/2014/main" id="{8909945F-8DFD-4E03-A3A8-B06D8E882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71" y="3429000"/>
            <a:ext cx="5208364" cy="48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reball GIF">
            <a:extLst>
              <a:ext uri="{FF2B5EF4-FFF2-40B4-BE49-F238E27FC236}">
                <a16:creationId xmlns:a16="http://schemas.microsoft.com/office/drawing/2014/main" id="{F4E2DF5F-015C-43B3-9219-E55B061A70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864" y="3349562"/>
            <a:ext cx="7428567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ake with white frosting and red hearts on top&#10;&#10;Description automatically generated with low confidence">
            <a:extLst>
              <a:ext uri="{FF2B5EF4-FFF2-40B4-BE49-F238E27FC236}">
                <a16:creationId xmlns:a16="http://schemas.microsoft.com/office/drawing/2014/main" id="{0321F237-B503-4520-91D5-AA56E8415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765519" y="3566417"/>
            <a:ext cx="4861596" cy="3674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F68AE-BB65-4A0A-9CF4-FF87D6056111}"/>
              </a:ext>
            </a:extLst>
          </p:cNvPr>
          <p:cNvSpPr txBox="1"/>
          <p:nvPr/>
        </p:nvSpPr>
        <p:spPr>
          <a:xfrm>
            <a:off x="1559124" y="6858000"/>
            <a:ext cx="90737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7" tooltip="https://pngimg.com/download/36747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8" tooltip="https://creativecommons.org/licenses/by-nc/3.0/"/>
              </a:rPr>
              <a:t>CC BY-NC</a:t>
            </a:r>
            <a:endParaRPr lang="en-GB" sz="9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7AC125-A7DB-4918-B69F-0DD727889B96}"/>
              </a:ext>
            </a:extLst>
          </p:cNvPr>
          <p:cNvCxnSpPr>
            <a:cxnSpLocks/>
          </p:cNvCxnSpPr>
          <p:nvPr/>
        </p:nvCxnSpPr>
        <p:spPr>
          <a:xfrm>
            <a:off x="4493570" y="4099438"/>
            <a:ext cx="3685230" cy="63744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B639ACC2-B275-4C50-B103-5C2869B58DC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awkward</a:t>
            </a:r>
            <a:r>
              <a:rPr lang="de-DE" dirty="0"/>
              <a:t> </a:t>
            </a:r>
            <a:r>
              <a:rPr lang="de-DE" dirty="0" err="1"/>
              <a:t>hands</a:t>
            </a:r>
            <a:endParaRPr lang="de-DE" dirty="0"/>
          </a:p>
          <a:p>
            <a:r>
              <a:rPr lang="de-DE" dirty="0" err="1"/>
              <a:t>Tip</a:t>
            </a:r>
            <a:r>
              <a:rPr lang="de-DE" dirty="0"/>
              <a:t>: Mark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dot</a:t>
            </a:r>
            <a:r>
              <a:rPr lang="de-DE" dirty="0"/>
              <a:t>(#FDFDFD)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936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9745"/>
    </mc:Choice>
    <mc:Fallback>
      <p:transition spd="slow" advClick="0" advTm="49745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00"/>
                                </p:stCondLst>
                                <p:childTnLst>
                                  <p:par>
                                    <p:cTn id="44" presetID="8" presetClass="emph" presetSubtype="0" fill="hold" nodeType="after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-1200000" p14:bounceEnd="10000">
                                          <p:cBhvr>
                                            <p:cTn id="45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9" fill="hold">
                          <p:stCondLst>
                            <p:cond delay="indefinite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3" dur="200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4" fill="hold">
                          <p:stCondLst>
                            <p:cond delay="indefinite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8" dur="200"/>
                                            <p:tgtEl>
                                              <p:spTgt spid="3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9" fill="hold">
                          <p:stCondLst>
                            <p:cond delay="indefinite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6" grpId="0" animBg="1"/>
          <p:bldP spid="29" grpId="0" animBg="1"/>
          <p:bldP spid="29" grpId="1" animBg="1"/>
          <p:bldP spid="36" grpId="0" build="p"/>
          <p:bldP spid="36" grpId="1" build="p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00"/>
                                </p:stCondLst>
                                <p:childTnLst>
                                  <p:par>
                                    <p:cTn id="44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200000">
                                          <p:cBhvr>
                                            <p:cTn id="45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9" fill="hold">
                          <p:stCondLst>
                            <p:cond delay="indefinite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3" dur="200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4" fill="hold">
                          <p:stCondLst>
                            <p:cond delay="indefinite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8" dur="200"/>
                                            <p:tgtEl>
                                              <p:spTgt spid="3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9" fill="hold">
                          <p:stCondLst>
                            <p:cond delay="indefinite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6" grpId="0" animBg="1"/>
          <p:bldP spid="29" grpId="0" animBg="1"/>
          <p:bldP spid="29" grpId="1" animBg="1"/>
          <p:bldP spid="36" grpId="0" build="p"/>
          <p:bldP spid="36" grpId="1" build="p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4.2|1.6|1.5|1.2|4.3|2.1|0.9|2.9|0.7|1|0.8|1.1|0.8|0.8|2.3|3.8|7.6|3.9|12.6|13.7|13.5|31.8|2.7|1.8|3.2|1.2|1.5|2|9.2|1.7|2.3|1.8|8.1|11|2.1|3|8.1|9.2|2.2|3|1.1|1.2|5.3|2.5|2.7|0.7|1.4|1|2|3.2|0.6|2.7|1.6|8.5|7.5|11.2|1.3|0.6|5.2|1.6|18.2|1.2|1.7|2.9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5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0.6|2.4|7.1|2.2|2.2|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2.3|0.9|0.5|0.6|1.1|0.9|1.6|2.2|2.4|2.2|1.8|3.2|2.5|4.1|2.2|1.8|3.7|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232</Words>
  <Application>Microsoft Office PowerPoint</Application>
  <PresentationFormat>Widescreen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Comic Sans MS</vt:lpstr>
      <vt:lpstr>Office Theme</vt:lpstr>
      <vt:lpstr>How to make presentations</vt:lpstr>
      <vt:lpstr>Common way of presentations</vt:lpstr>
      <vt:lpstr>Important stuffs</vt:lpstr>
      <vt:lpstr>Step 1: animations</vt:lpstr>
      <vt:lpstr>PowerPoint Presentation</vt:lpstr>
      <vt:lpstr>PowerPoint Presentation</vt:lpstr>
      <vt:lpstr>Step 4: Interactive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presentations</dc:title>
  <dc:creator>a9412</dc:creator>
  <cp:lastModifiedBy>a9412</cp:lastModifiedBy>
  <cp:revision>15</cp:revision>
  <dcterms:created xsi:type="dcterms:W3CDTF">2021-09-17T15:07:47Z</dcterms:created>
  <dcterms:modified xsi:type="dcterms:W3CDTF">2021-10-31T14:59:40Z</dcterms:modified>
</cp:coreProperties>
</file>